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AAC3-D9FC-4400-B61D-8AD2C1558A81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DC9D-353C-42AF-B6C7-1CB14E57C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Y SONG SHOPPE\Posters\New folder\4137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87782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Lucida Calligraphy" pitchFamily="66" charset="0"/>
              </a:rPr>
              <a:t>Inspirational</a:t>
            </a:r>
          </a:p>
          <a:p>
            <a:pPr algn="ctr"/>
            <a:endParaRPr lang="en-US" sz="1400" dirty="0" smtClean="0">
              <a:solidFill>
                <a:schemeClr val="bg1"/>
              </a:solidFill>
              <a:latin typeface="Adobe Devanagari" pitchFamily="18" charset="0"/>
              <a:cs typeface="Adobe Devanagari" pitchFamily="18" charset="0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dobe Devanagari" pitchFamily="18" charset="0"/>
                <a:cs typeface="Adobe Devanagari" pitchFamily="18" charset="0"/>
              </a:rPr>
              <a:t>Inspire to rise, Rise to achieve</a:t>
            </a:r>
            <a:endParaRPr lang="en-US" sz="4800" dirty="0">
              <a:solidFill>
                <a:schemeClr val="bg1"/>
              </a:solidFill>
              <a:latin typeface="Adobe Devanagari" pitchFamily="18" charset="0"/>
              <a:cs typeface="Adobe Devanagari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mitesh\Downloads\V Background\New folder\4137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667000"/>
            <a:ext cx="3810000" cy="2667000"/>
          </a:xfrm>
          <a:prstGeom prst="rect">
            <a:avLst/>
          </a:prstGeom>
          <a:noFill/>
        </p:spPr>
      </p:pic>
      <p:pic>
        <p:nvPicPr>
          <p:cNvPr id="1044" name="Picture 20" descr="C:\Users\mitesh\Downloads\V Background\New folder\plain-pink-wallpapers-full-h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667000"/>
            <a:ext cx="3810000" cy="2667000"/>
          </a:xfrm>
          <a:prstGeom prst="rect">
            <a:avLst/>
          </a:prstGeom>
          <a:noFill/>
        </p:spPr>
      </p:pic>
      <p:pic>
        <p:nvPicPr>
          <p:cNvPr id="1043" name="Picture 19" descr="C:\Users\mitesh\Downloads\V Background\New folder\plain-color-wallpaper-background-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667000"/>
            <a:ext cx="3810000" cy="2667000"/>
          </a:xfrm>
          <a:prstGeom prst="rect">
            <a:avLst/>
          </a:prstGeom>
          <a:noFill/>
        </p:spPr>
      </p:pic>
      <p:pic>
        <p:nvPicPr>
          <p:cNvPr id="1045" name="Picture 21" descr="C:\Users\mitesh\Downloads\V Background\New folder\arancione2560x16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2667000"/>
            <a:ext cx="3810000" cy="2667000"/>
          </a:xfrm>
          <a:prstGeom prst="rect">
            <a:avLst/>
          </a:prstGeom>
          <a:noFill/>
        </p:spPr>
      </p:pic>
      <p:pic>
        <p:nvPicPr>
          <p:cNvPr id="1041" name="Picture 17" descr="C:\Users\mitesh\Downloads\V Background\New folder\ae80da8dea5610a8325ad23c7c71aad1_light-blue-metal-hd-plain-background-clipart_1920-1080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838200"/>
            <a:ext cx="3810000" cy="2705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95600"/>
            <a:ext cx="3352800" cy="457200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latin typeface="Bell MT" pitchFamily="18" charset="0"/>
              </a:rPr>
              <a:t>Krishna Devotionals</a:t>
            </a:r>
            <a:endParaRPr lang="en-US" sz="2800" i="1" dirty="0">
              <a:solidFill>
                <a:srgbClr val="C00000"/>
              </a:solidFill>
              <a:latin typeface="Bell MT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90600" y="3429000"/>
            <a:ext cx="381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itchFamily="18" charset="0"/>
              </a:rPr>
              <a:t>Sing &amp; 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itchFamily="18" charset="0"/>
              </a:rPr>
              <a:t>humm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itchFamily="18" charset="0"/>
              </a:rPr>
              <a:t> with 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itchFamily="18" charset="0"/>
              </a:rPr>
              <a:t>natkhat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" pitchFamily="18" charset="0"/>
              </a:rPr>
              <a:t> Krishna tunes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Adobe Caslon Pro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Krishna Devotionals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Ballads</dc:title>
  <dc:creator>mitesh</dc:creator>
  <cp:lastModifiedBy>mitesh</cp:lastModifiedBy>
  <cp:revision>16</cp:revision>
  <dcterms:created xsi:type="dcterms:W3CDTF">2017-04-08T12:12:05Z</dcterms:created>
  <dcterms:modified xsi:type="dcterms:W3CDTF">2018-09-01T00:54:27Z</dcterms:modified>
</cp:coreProperties>
</file>